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5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5DD3-83B5-4C33-B671-A55D26213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PHP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4FBF0-3A20-4B67-8D47-3A28FDDAC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014075"/>
          </a:xfrm>
        </p:spPr>
        <p:txBody>
          <a:bodyPr>
            <a:normAutofit/>
          </a:bodyPr>
          <a:lstStyle/>
          <a:p>
            <a:r>
              <a:rPr lang="en-US" dirty="0"/>
              <a:t>Name: Xin Luo </a:t>
            </a:r>
          </a:p>
          <a:p>
            <a:r>
              <a:rPr lang="en-US" dirty="0"/>
              <a:t>NEUID: 001873108</a:t>
            </a:r>
          </a:p>
        </p:txBody>
      </p:sp>
    </p:spTree>
    <p:extLst>
      <p:ext uri="{BB962C8B-B14F-4D97-AF65-F5344CB8AC3E}">
        <p14:creationId xmlns:p14="http://schemas.microsoft.com/office/powerpoint/2010/main" val="3413571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FDA2-BB12-43F0-B5D2-0EC7213A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Part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DD05D04-8712-4319-8940-65FB8F4AD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76" y="3096616"/>
            <a:ext cx="12025724" cy="2009586"/>
          </a:xfrm>
        </p:spPr>
      </p:pic>
    </p:spTree>
    <p:extLst>
      <p:ext uri="{BB962C8B-B14F-4D97-AF65-F5344CB8AC3E}">
        <p14:creationId xmlns:p14="http://schemas.microsoft.com/office/powerpoint/2010/main" val="34559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85B9-DF2F-419B-9E9A-C93B484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2D57BE-EBF0-4CDE-93BD-6B0A8A177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116" y="1900402"/>
            <a:ext cx="11187891" cy="4952628"/>
          </a:xfrm>
        </p:spPr>
      </p:pic>
    </p:spTree>
    <p:extLst>
      <p:ext uri="{BB962C8B-B14F-4D97-AF65-F5344CB8AC3E}">
        <p14:creationId xmlns:p14="http://schemas.microsoft.com/office/powerpoint/2010/main" val="276484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F5EB-0B88-46A7-9D62-A349BBCF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4BA9C5-334A-48F1-9D06-A1377A48C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5" y="3056121"/>
            <a:ext cx="12167336" cy="2142044"/>
          </a:xfrm>
        </p:spPr>
      </p:pic>
    </p:spTree>
    <p:extLst>
      <p:ext uri="{BB962C8B-B14F-4D97-AF65-F5344CB8AC3E}">
        <p14:creationId xmlns:p14="http://schemas.microsoft.com/office/powerpoint/2010/main" val="26982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5106-459F-4E0E-BCA6-31349E36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8B5824-9509-4953-96F4-3881F4E9A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" y="2684732"/>
            <a:ext cx="12192001" cy="3405235"/>
          </a:xfrm>
        </p:spPr>
      </p:pic>
    </p:spTree>
    <p:extLst>
      <p:ext uri="{BB962C8B-B14F-4D97-AF65-F5344CB8AC3E}">
        <p14:creationId xmlns:p14="http://schemas.microsoft.com/office/powerpoint/2010/main" val="176291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920FA-CA27-4CD4-BF31-83DC3DEF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C3A6F5-6BE6-4F86-A2D6-8944FDDFD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947"/>
          <a:stretch/>
        </p:blipFill>
        <p:spPr>
          <a:xfrm>
            <a:off x="0" y="3160644"/>
            <a:ext cx="12199893" cy="2365513"/>
          </a:xfrm>
        </p:spPr>
      </p:pic>
    </p:spTree>
    <p:extLst>
      <p:ext uri="{BB962C8B-B14F-4D97-AF65-F5344CB8AC3E}">
        <p14:creationId xmlns:p14="http://schemas.microsoft.com/office/powerpoint/2010/main" val="3687607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5DD3-83B5-4C33-B671-A55D26213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4FBF0-3A20-4B67-8D47-3A28FDDAC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014075"/>
          </a:xfrm>
        </p:spPr>
        <p:txBody>
          <a:bodyPr>
            <a:normAutofit/>
          </a:bodyPr>
          <a:lstStyle/>
          <a:p>
            <a:r>
              <a:rPr lang="en-US" dirty="0"/>
              <a:t>Name: Xin Luo </a:t>
            </a:r>
          </a:p>
          <a:p>
            <a:r>
              <a:rPr lang="en-US" dirty="0"/>
              <a:t>NEUID: 001873108</a:t>
            </a:r>
          </a:p>
        </p:txBody>
      </p:sp>
    </p:spTree>
    <p:extLst>
      <p:ext uri="{BB962C8B-B14F-4D97-AF65-F5344CB8AC3E}">
        <p14:creationId xmlns:p14="http://schemas.microsoft.com/office/powerpoint/2010/main" val="53853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37B8-48C7-4AA5-9D28-BC97D553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Table - Developer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940BC-B8A1-4B3A-92BF-97ED6A14B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68" y="2265488"/>
            <a:ext cx="7663488" cy="32754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10556-0232-4F51-808C-33D67B36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693" y="2854548"/>
            <a:ext cx="3699727" cy="1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1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DB64-7EBC-413D-B178-D9698E63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Part 1_Insert Procedure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14B55-2246-4386-A51C-F41B01E42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7" y="2133445"/>
            <a:ext cx="4116513" cy="31845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A2D54-F179-4ECE-89C0-B3B665A17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00" y="2133445"/>
            <a:ext cx="7674369" cy="1990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05282-CE1F-40B1-A264-9ABB8902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942" y="4305169"/>
            <a:ext cx="7712471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393D-8268-48CE-9CE7-34F0B3EA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Part 2_Top 3 Application 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E6C63-ABD7-474C-B7EF-F40BF0CB7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545" y="2138018"/>
            <a:ext cx="7436908" cy="4388147"/>
          </a:xfrm>
        </p:spPr>
      </p:pic>
    </p:spTree>
    <p:extLst>
      <p:ext uri="{BB962C8B-B14F-4D97-AF65-F5344CB8AC3E}">
        <p14:creationId xmlns:p14="http://schemas.microsoft.com/office/powerpoint/2010/main" val="1515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24C3-FC8A-4F38-9944-6D88962F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Part 2_Top 3 Application 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37E6C-FC44-4857-8248-1244634D2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820" y="2083353"/>
            <a:ext cx="6124815" cy="4458420"/>
          </a:xfrm>
        </p:spPr>
      </p:pic>
    </p:spTree>
    <p:extLst>
      <p:ext uri="{BB962C8B-B14F-4D97-AF65-F5344CB8AC3E}">
        <p14:creationId xmlns:p14="http://schemas.microsoft.com/office/powerpoint/2010/main" val="147241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EE0B8-0DC5-4B59-848B-1CD5B4CD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676F-5E53-4F85-8BBA-C3A0D3B96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73013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 table: Developer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2F018-DAE0-4373-97DE-F3F92C4E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03" y="2053146"/>
            <a:ext cx="8263567" cy="43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0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6E5F-770F-4C7C-A387-D5BD5B0C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Part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DECE789-2363-491B-A0D5-75D1B41A5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378" y="1890139"/>
            <a:ext cx="11118826" cy="4967861"/>
          </a:xfrm>
        </p:spPr>
      </p:pic>
    </p:spTree>
    <p:extLst>
      <p:ext uri="{BB962C8B-B14F-4D97-AF65-F5344CB8AC3E}">
        <p14:creationId xmlns:p14="http://schemas.microsoft.com/office/powerpoint/2010/main" val="410010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5B2B-3C8F-4A57-B2A2-B987459F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A1CD30-332A-4612-BD28-6F655F430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56" y="3035533"/>
            <a:ext cx="12083711" cy="2346506"/>
          </a:xfrm>
        </p:spPr>
      </p:pic>
    </p:spTree>
    <p:extLst>
      <p:ext uri="{BB962C8B-B14F-4D97-AF65-F5344CB8AC3E}">
        <p14:creationId xmlns:p14="http://schemas.microsoft.com/office/powerpoint/2010/main" val="1714510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68F1-9438-47B0-AE51-B3781C81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AD6555-EC28-48B9-B270-14619ADAE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0" y="2458056"/>
            <a:ext cx="12178810" cy="3664448"/>
          </a:xfrm>
        </p:spPr>
      </p:pic>
    </p:spTree>
    <p:extLst>
      <p:ext uri="{BB962C8B-B14F-4D97-AF65-F5344CB8AC3E}">
        <p14:creationId xmlns:p14="http://schemas.microsoft.com/office/powerpoint/2010/main" val="33184055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0</TotalTime>
  <Words>62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宋体</vt:lpstr>
      <vt:lpstr>Century Gothic</vt:lpstr>
      <vt:lpstr>Wingdings 2</vt:lpstr>
      <vt:lpstr>Quotable</vt:lpstr>
      <vt:lpstr>  PHP Project</vt:lpstr>
      <vt:lpstr>Related Table - Developer</vt:lpstr>
      <vt:lpstr>Extra Part 1_Insert Procedure</vt:lpstr>
      <vt:lpstr>Extra Part 2_Top 3 Application Query</vt:lpstr>
      <vt:lpstr>Extra Part 2_Top 3 Application Query</vt:lpstr>
      <vt:lpstr>First Page</vt:lpstr>
      <vt:lpstr>Insert Part</vt:lpstr>
      <vt:lpstr>Insert Part</vt:lpstr>
      <vt:lpstr>Delete Part</vt:lpstr>
      <vt:lpstr>Delete Part</vt:lpstr>
      <vt:lpstr>Update Part</vt:lpstr>
      <vt:lpstr>Update Part</vt:lpstr>
      <vt:lpstr>Search Part</vt:lpstr>
      <vt:lpstr>Search Part</vt:lpstr>
      <vt:lpstr>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Project</dc:title>
  <dc:creator>Xin Luo</dc:creator>
  <cp:lastModifiedBy>Xin Luo</cp:lastModifiedBy>
  <cp:revision>24</cp:revision>
  <dcterms:created xsi:type="dcterms:W3CDTF">2018-04-18T22:50:38Z</dcterms:created>
  <dcterms:modified xsi:type="dcterms:W3CDTF">2018-04-23T01:20:07Z</dcterms:modified>
</cp:coreProperties>
</file>